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415" r:id="rId2"/>
    <p:sldId id="458" r:id="rId3"/>
    <p:sldId id="459" r:id="rId4"/>
    <p:sldId id="460" r:id="rId5"/>
    <p:sldId id="465" r:id="rId6"/>
    <p:sldId id="454" r:id="rId7"/>
    <p:sldId id="466" r:id="rId8"/>
    <p:sldId id="467" r:id="rId9"/>
    <p:sldId id="468" r:id="rId10"/>
    <p:sldId id="469" r:id="rId11"/>
    <p:sldId id="470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965E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9/3/16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8:26-39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5300"/>
            <a:ext cx="9144000" cy="4493537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33 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Who shall bring any charge against God’s elect? It is God who justifies.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34 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Who is to condemn? Christ Jesus is the one who died—more than that, who was raised—who is at the right hand of God, who indeed is interceding for us.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35 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Who shall separate us from the love of Christ? Shall tribulation, or distress, or persecution, or famine, or nakedness, or danger, or sword?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36 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As it is written, </a:t>
            </a:r>
            <a:endParaRPr lang="en-US" sz="2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		“For your sake we are being killed all the day long; </a:t>
            </a:r>
            <a:endParaRPr lang="en-US" sz="2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we are regarded as sheep to be slaughtered.” </a:t>
            </a:r>
            <a:endParaRPr lang="en-US" sz="2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37 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No, in all these things we are super-conquerors through him who loved us.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38 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For I am sure that neither death nor life, nor angels nor rulers, nor things present nor things to come, nor powers,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39 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nor height nor depth, nor anything else in all creation, will be able to separate us from the love of God in Christ Jesus our Lord. </a:t>
            </a:r>
            <a:endParaRPr lang="en-US" sz="22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demonstrates His power in our weakness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conqueror </a:t>
            </a:r>
            <a:r>
              <a:rPr lang="en-US" sz="2400" u="sng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endures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their faith in 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Christ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don’t know what to pray, the Holy Spirit takes over and prays on our behalf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All things (even bad stuff) work together for “good”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truly knew us before creation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Predestined;  Called;  Justified;  Conformed to be like Jesus; Glorified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FF"/>
                </a:solidFill>
                <a:latin typeface="Comic Sans MS"/>
                <a:cs typeface="Comic Sans MS"/>
              </a:rPr>
              <a:t>If God is for us, who can be against us?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God’s plan is begun and assured to be carried through to the end.  Glory!!!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3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1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26 </a:t>
            </a:r>
            <a:r>
              <a:rPr lang="en-AU" sz="31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Likewise the Spirit helps us in our weakness. For we do not know what to pray for as we ought, but the Spirit himself intercedes for us with </a:t>
            </a:r>
            <a:r>
              <a:rPr lang="en-AU" sz="3100" dirty="0" err="1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groanings</a:t>
            </a:r>
            <a:r>
              <a:rPr lang="en-AU" sz="31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 too deep for words. </a:t>
            </a:r>
            <a:r>
              <a:rPr lang="en-AU" sz="31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27 </a:t>
            </a:r>
            <a:r>
              <a:rPr lang="en-AU" sz="31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And he who searches hearts knows what is the mind of the Spirit, because the Spirit intercedes for the saints according to the will of God. </a:t>
            </a:r>
            <a:r>
              <a:rPr lang="en-AU" sz="31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28 </a:t>
            </a:r>
            <a:r>
              <a:rPr lang="en-AU" sz="31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And we know that for those who love God all things work together for good, for those who are called according to his purpose. </a:t>
            </a:r>
            <a:r>
              <a:rPr lang="en-AU" sz="31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29 </a:t>
            </a:r>
            <a:r>
              <a:rPr lang="en-AU" sz="31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For those whom he foreknew he also predestined to be conformed to the image of his Son, in order that he might be the firstborn among many brothers. </a:t>
            </a:r>
            <a:endParaRPr lang="en-US" sz="31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1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30 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And those whom he predestined he also called, and those whom he called he also justified, and those whom he justified he also glorified. </a:t>
            </a:r>
            <a:endParaRPr lang="en-US" sz="3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3200" b="1" dirty="0" smtClean="0">
              <a:solidFill>
                <a:srgbClr val="FFFFFF"/>
              </a:solidFill>
              <a:latin typeface="Arial"/>
              <a:ea typeface="Cambria"/>
              <a:cs typeface="Times New Roman"/>
            </a:endParaRPr>
          </a:p>
          <a:p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31 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What then shall we say to these things? If God is for us, who can be against us?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32 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He who did not spare his own Son but gave him up for us all, how will he not also with him graciously give us all things?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33 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shall bring any charge against God’s elect? It is God who justifies. </a:t>
            </a:r>
            <a:endParaRPr lang="en-US" sz="32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34 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is to condemn? Christ Jesus is the one who died—more than that, who was raised—who is at the right hand of God, who indeed is interceding for us.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35 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 shall separate us from the love of Christ? Shall tribulation, or distress, or persecution, or famine, or nakedness, or danger, or sword?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36 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As it is written, </a:t>
            </a:r>
            <a:endParaRPr lang="en-US" sz="3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		“For your sake we are being killed all the day long; </a:t>
            </a:r>
            <a:endParaRPr lang="en-US" sz="32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  <a:p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we are regarded as sheep to be slaughtered.” </a:t>
            </a:r>
            <a:endParaRPr lang="en-US" sz="32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37 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No, in all these things we are more than conquerors through him who loved us.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38 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I am sure that neither death nor life, nor angels nor rulers, nor things present nor things to come, nor powers,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39 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nor height nor depth, nor anything else in all creation, will be able to separate us from the love of God in Christ Jesus our Lord. </a:t>
            </a:r>
            <a:endParaRPr lang="en-US" sz="32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our weakness, God’s power is demonstrated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go beyond what we can do / beyond what we can bear, God’s Power kicks in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562100"/>
            <a:ext cx="9144000" cy="2677656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Revelation 2</a:t>
            </a:r>
            <a:r>
              <a:rPr lang="en-AU" sz="2400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: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10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Do not fear what you are about to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suffer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.  Behold, the devil is about to throw some of you into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prison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that you may be tested, and for ten days you will have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tribulation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.  </a:t>
            </a:r>
            <a:r>
              <a:rPr lang="en-AU" sz="24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Be faithful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 unto </a:t>
            </a:r>
            <a:r>
              <a:rPr lang="en-AU" sz="24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death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and I will give you the crown of 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life.  </a:t>
            </a:r>
            <a:r>
              <a:rPr lang="en-AU" sz="24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11 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He who has an ear, let him hear what the Spirit says to the churches.  </a:t>
            </a:r>
            <a:r>
              <a:rPr lang="en-AU" sz="24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The one who conquers </a:t>
            </a:r>
            <a:r>
              <a:rPr lang="en-AU" sz="24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will not be hurt by the second death.’</a:t>
            </a:r>
            <a:r>
              <a:rPr lang="en-AU" sz="24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 </a:t>
            </a:r>
            <a:endParaRPr lang="en-US" sz="24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1453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for a Christian to be a conqueror, means to endure in their faith in Jesus Christ, following Him (whatever the cost)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  <a:endParaRPr lang="en-US" sz="2400" spc="12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go beyond what we can do (or bear) God’s Power kicks in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conqueror </a:t>
            </a:r>
            <a:r>
              <a:rPr lang="en-US" sz="2400" u="sng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endures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their faith in 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Christ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</a:p>
          <a:p>
            <a:pPr marL="265113" indent="-265113">
              <a:buFont typeface="Arial"/>
              <a:buChar char="•"/>
            </a:pP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24100"/>
            <a:ext cx="9144000" cy="830997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we do </a:t>
            </a:r>
            <a:r>
              <a:rPr lang="en-AU" sz="2400" b="1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not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 know what to pray for as we ought, but the Spirit himself intercedes for us with </a:t>
            </a:r>
            <a:r>
              <a:rPr lang="en-AU" sz="2400" dirty="0" err="1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groanings</a:t>
            </a:r>
            <a:r>
              <a:rPr lang="en-AU" sz="2400" dirty="0" smtClean="0">
                <a:solidFill>
                  <a:schemeClr val="bg1"/>
                </a:solidFill>
                <a:latin typeface="Comic Sans MS"/>
                <a:ea typeface="Cambria"/>
                <a:cs typeface="Times New Roman"/>
              </a:rPr>
              <a:t> too deep for words. </a:t>
            </a:r>
            <a:endParaRPr lang="en-US" sz="2400" u="sng" spc="12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go beyond what we can do (or bear) God’s Power kicks in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conqueror </a:t>
            </a:r>
            <a:r>
              <a:rPr lang="en-US" sz="2400" u="sng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endures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their faith in 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Christ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don’t know what to pray, the Holy Spirit takes over and prays on our behalf</a:t>
            </a:r>
          </a:p>
          <a:p>
            <a:pPr marL="265113" indent="-265113">
              <a:buFont typeface="Arial"/>
              <a:buChar char="•"/>
            </a:pP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86100"/>
            <a:ext cx="9144000" cy="769441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28 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And we know that for those who love God all things work together for good, for those who are called according to his purpose</a:t>
            </a:r>
            <a:r>
              <a:rPr lang="en-AU" sz="2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.</a:t>
            </a:r>
            <a:r>
              <a:rPr lang="en-US" sz="2200" dirty="0" smtClean="0">
                <a:solidFill>
                  <a:srgbClr val="FFFFFF"/>
                </a:solidFill>
              </a:rPr>
              <a:t> </a:t>
            </a:r>
            <a:endParaRPr lang="en-US" sz="22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924300"/>
            <a:ext cx="9144000" cy="1785104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29 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For those whom he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foreknew 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he also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predestined 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to be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conformed to the image of his Son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in order that he might be the firstborn among many brothers. </a:t>
            </a:r>
            <a:r>
              <a:rPr lang="en-AU" sz="22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30 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And those whom he predestined he also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called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and those whom he called he also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justified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, and those whom he justified he also </a:t>
            </a:r>
            <a:r>
              <a:rPr lang="en-AU" sz="2200" u="sng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glorified</a:t>
            </a:r>
            <a:r>
              <a:rPr lang="en-AU" sz="22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.</a:t>
            </a:r>
            <a:r>
              <a:rPr lang="en-US" sz="2200" dirty="0" smtClean="0">
                <a:solidFill>
                  <a:srgbClr val="FFFFFF"/>
                </a:solidFill>
              </a:rPr>
              <a:t> </a:t>
            </a:r>
            <a:endParaRPr lang="en-US" sz="2200" u="sng" spc="12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191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demonstrates His power in our weakness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conqueror </a:t>
            </a:r>
            <a:r>
              <a:rPr lang="en-US" sz="2400" u="sng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endures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their faith in Jesus </a:t>
            </a: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Christ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flesh craves what seems good to the flesh (health, wealth, long, trouble-free life).  The Spirit urges us to endure.</a:t>
            </a:r>
            <a:endParaRPr lang="en-US" sz="2400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When we don’t know what to pray, the Holy Spirit takes over and prays on our behalf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All things (even bad stuff) work together for “good”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truly knew us before creation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Predestined;  Called;  Justified;  Conformed to be like Jesus; Glorified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FF"/>
                </a:solidFill>
                <a:latin typeface="Comic Sans MS"/>
                <a:cs typeface="Comic Sans MS"/>
              </a:rPr>
              <a:t>If God is for us, who can be against us?</a:t>
            </a:r>
          </a:p>
          <a:p>
            <a:pPr marL="265113" indent="-265113">
              <a:buFont typeface="Arial"/>
              <a:buChar char="•"/>
            </a:pPr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God’s plan is begun and assured to be carried through to the end.  Glory!!!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-1143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Super-conquerors in Christ</a:t>
            </a:r>
            <a:endParaRPr lang="en-US" sz="3200" b="1" u="sng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35614</TotalTime>
  <Words>1312</Words>
  <Application>Microsoft Macintosh PowerPoint</Application>
  <PresentationFormat>On-screen Show (16:10)</PresentationFormat>
  <Paragraphs>55</Paragraphs>
  <Slides>11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311</cp:revision>
  <cp:lastPrinted>2016-09-03T00:05:48Z</cp:lastPrinted>
  <dcterms:created xsi:type="dcterms:W3CDTF">2016-09-02T23:36:34Z</dcterms:created>
  <dcterms:modified xsi:type="dcterms:W3CDTF">2016-09-03T00:17:53Z</dcterms:modified>
</cp:coreProperties>
</file>